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80" d="100"/>
          <a:sy n="80" d="100"/>
        </p:scale>
        <p:origin x="81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57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669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36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34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884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36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57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8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48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97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9/6/2021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05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01CB047-FDD8-4A57-BDB9-E1928A1CAE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9670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56D211-A4C0-44F7-BC17-39A50DA90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2"/>
            <a:ext cx="6900839" cy="2736390"/>
          </a:xfrm>
        </p:spPr>
        <p:txBody>
          <a:bodyPr anchor="t">
            <a:normAutofit/>
          </a:bodyPr>
          <a:lstStyle/>
          <a:p>
            <a:r>
              <a:rPr lang="en-US" sz="7400" dirty="0">
                <a:solidFill>
                  <a:srgbClr val="FFFFFF"/>
                </a:solidFill>
              </a:rPr>
              <a:t>Getting started in 3D Printing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AD3E0-ECE7-495F-86A9-9BEC1038B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4176155"/>
            <a:ext cx="6264691" cy="1949813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Harold Pulcher</a:t>
            </a:r>
          </a:p>
          <a:p>
            <a:r>
              <a:rPr lang="en-US" dirty="0">
                <a:solidFill>
                  <a:srgbClr val="FFFFFF"/>
                </a:solidFill>
              </a:rPr>
              <a:t>Harold.pulcher@improving.com</a:t>
            </a:r>
          </a:p>
          <a:p>
            <a:r>
              <a:rPr lang="en-US" dirty="0">
                <a:solidFill>
                  <a:srgbClr val="FFFFFF"/>
                </a:solidFill>
              </a:rPr>
              <a:t>Twitch/Twitter: @haroldpulcher</a:t>
            </a:r>
          </a:p>
          <a:p>
            <a:r>
              <a:rPr lang="en-US" dirty="0">
                <a:solidFill>
                  <a:srgbClr val="FFFFFF"/>
                </a:solidFill>
              </a:rPr>
              <a:t>https://github.com/pulcher/3DPrinterTalk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98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99FAC-2820-4F4C-9F56-D4224946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251" y="3088619"/>
            <a:ext cx="4427878" cy="68076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Or something like….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0C9547F-52F3-4F49-8C95-C787E4576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02"/>
          <a:stretch/>
        </p:blipFill>
        <p:spPr>
          <a:xfrm>
            <a:off x="912635" y="673769"/>
            <a:ext cx="5143500" cy="543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0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nyak tanda tanya pada latar belakang hitam">
            <a:extLst>
              <a:ext uri="{FF2B5EF4-FFF2-40B4-BE49-F238E27FC236}">
                <a16:creationId xmlns:a16="http://schemas.microsoft.com/office/drawing/2014/main" id="{0FF1B056-7528-4B3D-B3AB-006E4D6E0A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764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831A89-021C-44DE-807D-A82E321A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32032"/>
            <a:ext cx="4739105" cy="7839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Terms, Terms, Terms…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43308B5-6DC5-48FB-AA90-BD8F01FAEA21}"/>
              </a:ext>
            </a:extLst>
          </p:cNvPr>
          <p:cNvSpPr txBox="1"/>
          <p:nvPr/>
        </p:nvSpPr>
        <p:spPr>
          <a:xfrm>
            <a:off x="807452" y="1310976"/>
            <a:ext cx="345172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Brim</a:t>
            </a: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Skirt</a:t>
            </a: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Line Width</a:t>
            </a: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Infill</a:t>
            </a:r>
          </a:p>
          <a:p>
            <a:pPr algn="ctr"/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Hotend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E-Steps</a:t>
            </a: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Retraction</a:t>
            </a: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PID Auto-tune</a:t>
            </a: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Extruder</a:t>
            </a: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Heat break</a:t>
            </a: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Heat block</a:t>
            </a:r>
          </a:p>
        </p:txBody>
      </p:sp>
    </p:spTree>
    <p:extLst>
      <p:ext uri="{BB962C8B-B14F-4D97-AF65-F5344CB8AC3E}">
        <p14:creationId xmlns:p14="http://schemas.microsoft.com/office/powerpoint/2010/main" val="1746064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3D5FD95A-1AFC-4601-ABE2-1BAAB7E921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572" r="-1" b="214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57CB3D-ADF3-4284-A737-DF5B51181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32032"/>
            <a:ext cx="2693737" cy="6034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Problems….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916F868-517D-47D0-9F2D-8CFE77F61F9E}"/>
              </a:ext>
            </a:extLst>
          </p:cNvPr>
          <p:cNvSpPr txBox="1"/>
          <p:nvPr/>
        </p:nvSpPr>
        <p:spPr>
          <a:xfrm>
            <a:off x="1094874" y="1577659"/>
            <a:ext cx="4523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Bed not level</a:t>
            </a:r>
          </a:p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Bed not flat</a:t>
            </a:r>
          </a:p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Clog</a:t>
            </a:r>
          </a:p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A clog</a:t>
            </a:r>
          </a:p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A really big clog</a:t>
            </a:r>
          </a:p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Not hot enough</a:t>
            </a:r>
          </a:p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Too hot</a:t>
            </a:r>
          </a:p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Wet filament</a:t>
            </a:r>
          </a:p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2374271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kydivers make a formation above the clouds">
            <a:extLst>
              <a:ext uri="{FF2B5EF4-FFF2-40B4-BE49-F238E27FC236}">
                <a16:creationId xmlns:a16="http://schemas.microsoft.com/office/drawing/2014/main" id="{2399E7FC-FB94-4A66-A871-3A2DA9676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AE2AE1-9543-4075-A51B-4B2CCC7E7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32032"/>
            <a:ext cx="6900839" cy="27363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Is this stuff safe?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246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5E64D5A-0281-4C68-B39F-9541989E5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FD9990-DF11-436C-BFFB-8B618134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47" y="799528"/>
            <a:ext cx="8413670" cy="27363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So, I am stuck on a spaceship. </a:t>
            </a:r>
            <a:br>
              <a:rPr lang="en-US" sz="4800" dirty="0"/>
            </a:br>
            <a:r>
              <a:rPr lang="en-US" sz="4800" dirty="0"/>
              <a:t>I only have 30 minutes to live……….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9A8E91-0028-41F1-AD09-55C3F5999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4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0999E2-DBA5-45C2-9FA5-8925EF80D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7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CBB2C7-C4A2-4DDF-8B0F-AAA41053F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asted-image.tiff" descr="pasted-image.tiff">
            <a:extLst>
              <a:ext uri="{FF2B5EF4-FFF2-40B4-BE49-F238E27FC236}">
                <a16:creationId xmlns:a16="http://schemas.microsoft.com/office/drawing/2014/main" id="{55A8798C-0E60-4D73-B758-7B24114806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82" b="13759"/>
          <a:stretch/>
        </p:blipFill>
        <p:spPr>
          <a:xfrm>
            <a:off x="4511841" y="2615917"/>
            <a:ext cx="6582611" cy="36315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30454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17896-EE15-4C67-B866-42E3E46AF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9"/>
            <a:ext cx="2958431" cy="560150"/>
          </a:xfrm>
        </p:spPr>
        <p:txBody>
          <a:bodyPr anchor="t">
            <a:normAutofit/>
          </a:bodyPr>
          <a:lstStyle/>
          <a:p>
            <a:r>
              <a:rPr lang="en-US" sz="2400" dirty="0"/>
              <a:t>Step 1: Pick a printer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798BAA-F47F-445E-A38F-F380022AC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4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7C4A0B-13BB-43F1-BDEE-B26E8DA3B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asted-image.tiff" descr="pasted-image.tiff">
            <a:extLst>
              <a:ext uri="{FF2B5EF4-FFF2-40B4-BE49-F238E27FC236}">
                <a16:creationId xmlns:a16="http://schemas.microsoft.com/office/drawing/2014/main" id="{BC6E56C8-120F-4557-A3B2-E499D727D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92" y="1481295"/>
            <a:ext cx="1621739" cy="1754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C87274-E627-4156-BE7B-78A14FDE6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326" y="481262"/>
            <a:ext cx="2383716" cy="2380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578E1C-98F8-41DD-AEC3-A5539D0BF1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99" r="25308"/>
          <a:stretch/>
        </p:blipFill>
        <p:spPr>
          <a:xfrm>
            <a:off x="3605686" y="1916465"/>
            <a:ext cx="1503948" cy="3025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F5467C-12D9-4A79-A90C-A5DD30507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92" t="8948" r="9942" b="4386"/>
          <a:stretch/>
        </p:blipFill>
        <p:spPr>
          <a:xfrm>
            <a:off x="612138" y="3781081"/>
            <a:ext cx="1806208" cy="2041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657C96-DFC1-4008-A57F-617084AA74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08" t="7144" r="34145" b="5789"/>
          <a:stretch/>
        </p:blipFill>
        <p:spPr>
          <a:xfrm>
            <a:off x="9400613" y="562923"/>
            <a:ext cx="2064954" cy="3498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F287D6-7A41-4280-A065-B0821EA11C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37" t="3707"/>
          <a:stretch/>
        </p:blipFill>
        <p:spPr>
          <a:xfrm>
            <a:off x="5973554" y="3718975"/>
            <a:ext cx="2438101" cy="24212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0630E7-434E-4E65-A22E-F06F1F52644D}"/>
              </a:ext>
            </a:extLst>
          </p:cNvPr>
          <p:cNvSpPr txBox="1"/>
          <p:nvPr/>
        </p:nvSpPr>
        <p:spPr>
          <a:xfrm>
            <a:off x="423337" y="3198293"/>
            <a:ext cx="24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</a:t>
            </a:r>
            <a:r>
              <a:rPr lang="en-US" dirty="0" err="1"/>
              <a:t>Prusa</a:t>
            </a:r>
            <a:r>
              <a:rPr lang="en-US" dirty="0"/>
              <a:t> MK3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A80868-E318-441A-BFCE-339E9E0F5C2C}"/>
              </a:ext>
            </a:extLst>
          </p:cNvPr>
          <p:cNvSpPr txBox="1"/>
          <p:nvPr/>
        </p:nvSpPr>
        <p:spPr>
          <a:xfrm>
            <a:off x="612138" y="5955533"/>
            <a:ext cx="180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Creality</a:t>
            </a:r>
            <a:r>
              <a:rPr lang="en-US" dirty="0"/>
              <a:t> Ender 3</a:t>
            </a:r>
          </a:p>
        </p:txBody>
      </p:sp>
      <p:sp>
        <p:nvSpPr>
          <p:cNvPr id="17" name="FLSUN Mini Kossel">
            <a:extLst>
              <a:ext uri="{FF2B5EF4-FFF2-40B4-BE49-F238E27FC236}">
                <a16:creationId xmlns:a16="http://schemas.microsoft.com/office/drawing/2014/main" id="{E27F82AB-0964-4634-B060-35B02111615D}"/>
              </a:ext>
            </a:extLst>
          </p:cNvPr>
          <p:cNvSpPr txBox="1"/>
          <p:nvPr/>
        </p:nvSpPr>
        <p:spPr>
          <a:xfrm>
            <a:off x="3282266" y="4979678"/>
            <a:ext cx="21512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1800" dirty="0">
                <a:solidFill>
                  <a:schemeClr val="tx1"/>
                </a:solidFill>
              </a:rPr>
              <a:t>FLSUN Mini Kossel</a:t>
            </a:r>
          </a:p>
        </p:txBody>
      </p:sp>
      <p:sp>
        <p:nvSpPr>
          <p:cNvPr id="18" name="FLSUN Mini Kossel">
            <a:extLst>
              <a:ext uri="{FF2B5EF4-FFF2-40B4-BE49-F238E27FC236}">
                <a16:creationId xmlns:a16="http://schemas.microsoft.com/office/drawing/2014/main" id="{E2CE3875-4B6D-41B9-B598-A263692566EC}"/>
              </a:ext>
            </a:extLst>
          </p:cNvPr>
          <p:cNvSpPr txBox="1"/>
          <p:nvPr/>
        </p:nvSpPr>
        <p:spPr>
          <a:xfrm>
            <a:off x="6296974" y="2759434"/>
            <a:ext cx="1142712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sz="1800" dirty="0" err="1">
                <a:solidFill>
                  <a:schemeClr val="tx1"/>
                </a:solidFill>
              </a:rPr>
              <a:t>Ultimaker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D3EBCC-180B-486D-9E71-32DCFF8F5C76}"/>
              </a:ext>
            </a:extLst>
          </p:cNvPr>
          <p:cNvSpPr txBox="1"/>
          <p:nvPr/>
        </p:nvSpPr>
        <p:spPr>
          <a:xfrm>
            <a:off x="9526903" y="4060984"/>
            <a:ext cx="18123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Elegoo</a:t>
            </a:r>
            <a:r>
              <a:rPr lang="en-US" sz="1600" dirty="0"/>
              <a:t> Mars 2 Pro</a:t>
            </a:r>
          </a:p>
        </p:txBody>
      </p:sp>
    </p:spTree>
    <p:extLst>
      <p:ext uri="{BB962C8B-B14F-4D97-AF65-F5344CB8AC3E}">
        <p14:creationId xmlns:p14="http://schemas.microsoft.com/office/powerpoint/2010/main" val="4279630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2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2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31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3" name="Rectangle 33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73513-0028-495A-A4B2-C39D0D94B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Step 2: Find something to print</a:t>
            </a:r>
          </a:p>
        </p:txBody>
      </p:sp>
      <p:sp>
        <p:nvSpPr>
          <p:cNvPr id="23" name="https://www.thingiverse.com/">
            <a:extLst>
              <a:ext uri="{FF2B5EF4-FFF2-40B4-BE49-F238E27FC236}">
                <a16:creationId xmlns:a16="http://schemas.microsoft.com/office/drawing/2014/main" id="{035A6035-D957-4304-BE4C-E496E8B4FF5C}"/>
              </a:ext>
            </a:extLst>
          </p:cNvPr>
          <p:cNvSpPr txBox="1"/>
          <p:nvPr/>
        </p:nvSpPr>
        <p:spPr>
          <a:xfrm>
            <a:off x="481006" y="4067746"/>
            <a:ext cx="5614993" cy="216341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2400">
                <a:solidFill>
                  <a:schemeClr val="tx1"/>
                </a:solidFill>
              </a:rPr>
              <a:t>https://www.thingiverse.com/</a:t>
            </a:r>
          </a:p>
        </p:txBody>
      </p:sp>
      <p:cxnSp>
        <p:nvCxnSpPr>
          <p:cNvPr id="44" name="Straight Connector 35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34F520A-2AD6-443C-B42C-84B04BA713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34090" y="2017173"/>
            <a:ext cx="5019817" cy="2823646"/>
          </a:xfrm>
          <a:prstGeom prst="rect">
            <a:avLst/>
          </a:prstGeom>
        </p:spPr>
      </p:pic>
      <p:cxnSp>
        <p:nvCxnSpPr>
          <p:cNvPr id="45" name="Straight Connector 37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927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 make it yourself">
            <a:extLst>
              <a:ext uri="{FF2B5EF4-FFF2-40B4-BE49-F238E27FC236}">
                <a16:creationId xmlns:a16="http://schemas.microsoft.com/office/drawing/2014/main" id="{1BD6F4D7-A4D2-4313-8088-B2FF71A54E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600" y="977900"/>
            <a:ext cx="10634663" cy="2159000"/>
          </a:xfrm>
          <a:prstGeom prst="rect">
            <a:avLst/>
          </a:prstGeom>
        </p:spPr>
        <p:txBody>
          <a:bodyPr/>
          <a:lstStyle/>
          <a:p>
            <a:r>
              <a:rPr dirty="0"/>
              <a:t>Or make it yourself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86C7A-8506-4280-9ABF-A18A74C3A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531" y="3429000"/>
            <a:ext cx="10008937" cy="23359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Fusion 360: https://www.autodesk.com/products/fusion-360/overview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/>
              <a:t>Tinkercad: https://www.tinkercad.com/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/>
              <a:t>OpenSCAD: http://www.openscad.org/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FreeCAD</a:t>
            </a:r>
            <a:r>
              <a:rPr lang="en-US" dirty="0"/>
              <a:t>: https://www.freecadweb.org/</a:t>
            </a:r>
          </a:p>
        </p:txBody>
      </p:sp>
    </p:spTree>
    <p:extLst>
      <p:ext uri="{BB962C8B-B14F-4D97-AF65-F5344CB8AC3E}">
        <p14:creationId xmlns:p14="http://schemas.microsoft.com/office/powerpoint/2010/main" val="10452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26943-CE69-4EC4-AABD-B00E14758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7013074" cy="585697"/>
          </a:xfrm>
        </p:spPr>
        <p:txBody>
          <a:bodyPr/>
          <a:lstStyle/>
          <a:p>
            <a:r>
              <a:rPr lang="en-US" sz="3600" dirty="0"/>
              <a:t>Step 3: Pick a filament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773E8-D1E0-44D2-8A48-AD3C8A9933FC}"/>
              </a:ext>
            </a:extLst>
          </p:cNvPr>
          <p:cNvSpPr txBox="1"/>
          <p:nvPr/>
        </p:nvSpPr>
        <p:spPr>
          <a:xfrm>
            <a:off x="1215191" y="2051538"/>
            <a:ext cx="90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PLA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5D4A1-1AA8-41EE-B115-1A1674C4C2B2}"/>
              </a:ext>
            </a:extLst>
          </p:cNvPr>
          <p:cNvSpPr txBox="1"/>
          <p:nvPr/>
        </p:nvSpPr>
        <p:spPr>
          <a:xfrm>
            <a:off x="3671635" y="2033644"/>
            <a:ext cx="133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68EB3-FAF4-4D4B-BFD0-452F03F13C3B}"/>
              </a:ext>
            </a:extLst>
          </p:cNvPr>
          <p:cNvSpPr txBox="1"/>
          <p:nvPr/>
        </p:nvSpPr>
        <p:spPr>
          <a:xfrm>
            <a:off x="6456947" y="2051538"/>
            <a:ext cx="1183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PETG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10F728-78A9-4415-A942-2B36C6A13994}"/>
              </a:ext>
            </a:extLst>
          </p:cNvPr>
          <p:cNvSpPr txBox="1"/>
          <p:nvPr/>
        </p:nvSpPr>
        <p:spPr>
          <a:xfrm>
            <a:off x="9204158" y="2051538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Resin?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09D30A-C0B1-4E96-A612-F49D23DB1DB4}"/>
              </a:ext>
            </a:extLst>
          </p:cNvPr>
          <p:cNvSpPr txBox="1"/>
          <p:nvPr/>
        </p:nvSpPr>
        <p:spPr>
          <a:xfrm>
            <a:off x="697832" y="2779295"/>
            <a:ext cx="22017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Made from corn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variants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good in the car during summer.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Cost: $10 - $20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18C711-4249-454E-9072-73DD59F19B34}"/>
              </a:ext>
            </a:extLst>
          </p:cNvPr>
          <p:cNvSpPr txBox="1"/>
          <p:nvPr/>
        </p:nvSpPr>
        <p:spPr>
          <a:xfrm>
            <a:off x="3238498" y="2766718"/>
            <a:ext cx="22960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stuff as Legos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difficult to 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Tends to shrink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Stinky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enclosure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out of sunlight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Cost: $15 - $25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117E62-F854-4F3C-AB07-1E68DD0BF076}"/>
              </a:ext>
            </a:extLst>
          </p:cNvPr>
          <p:cNvSpPr txBox="1"/>
          <p:nvPr/>
        </p:nvSpPr>
        <p:spPr>
          <a:xfrm>
            <a:off x="5947609" y="2779295"/>
            <a:ext cx="22017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stuff as water bottles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“sticky”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print slowly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really cool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Really stiff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Cost: $20 - #30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7A25E-913A-467F-9E53-7A1B7D805AE5}"/>
              </a:ext>
            </a:extLst>
          </p:cNvPr>
          <p:cNvSpPr txBox="1"/>
          <p:nvPr/>
        </p:nvSpPr>
        <p:spPr>
          <a:xfrm>
            <a:off x="8789068" y="2766718"/>
            <a:ext cx="2201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Messy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cleanup after 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 $50 - $90</a:t>
            </a:r>
          </a:p>
        </p:txBody>
      </p:sp>
    </p:spTree>
    <p:extLst>
      <p:ext uri="{BB962C8B-B14F-4D97-AF65-F5344CB8AC3E}">
        <p14:creationId xmlns:p14="http://schemas.microsoft.com/office/powerpoint/2010/main" val="3648010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zza">
            <a:extLst>
              <a:ext uri="{FF2B5EF4-FFF2-40B4-BE49-F238E27FC236}">
                <a16:creationId xmlns:a16="http://schemas.microsoft.com/office/drawing/2014/main" id="{B3BAF887-F722-49F7-AC22-795DB3EC4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931" r="-1" b="9777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F511D3-2F16-454A-9339-D005BDD7F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32032"/>
            <a:ext cx="4089400" cy="8922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Step 4: Slice it up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739DF0-7E97-4E24-961A-972B60500431}"/>
              </a:ext>
            </a:extLst>
          </p:cNvPr>
          <p:cNvSpPr txBox="1"/>
          <p:nvPr/>
        </p:nvSpPr>
        <p:spPr>
          <a:xfrm>
            <a:off x="927099" y="1854406"/>
            <a:ext cx="10117889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0736" indent="-280736" algn="l">
              <a:spcBef>
                <a:spcPts val="3800"/>
              </a:spcBef>
              <a:buSzPct val="100000"/>
              <a:buChar char="•"/>
              <a:defRPr sz="3200">
                <a:solidFill>
                  <a:srgbClr val="FFFFFF"/>
                </a:solidFill>
              </a:defRPr>
            </a:pPr>
            <a:r>
              <a:rPr lang="en-US" sz="2800" dirty="0" err="1"/>
              <a:t>Cura</a:t>
            </a:r>
            <a:r>
              <a:rPr lang="en-US" sz="2800" dirty="0"/>
              <a:t>: https://ultimaker.com/en/products/cura-software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3200">
                <a:solidFill>
                  <a:srgbClr val="FFFFFF"/>
                </a:solidFill>
              </a:defRPr>
            </a:pPr>
            <a:r>
              <a:rPr lang="en-US" sz="2800" dirty="0"/>
              <a:t>Silc3r: http://slic3r.org/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3200">
                <a:solidFill>
                  <a:srgbClr val="FFFFFF"/>
                </a:solidFill>
              </a:defRPr>
            </a:pPr>
            <a:r>
              <a:rPr lang="en-US" sz="2800" dirty="0" err="1"/>
              <a:t>Craftware</a:t>
            </a:r>
            <a:r>
              <a:rPr lang="en-US" sz="2800" dirty="0"/>
              <a:t>: https://craftunique.com/craftware/?page=craftware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3200">
                <a:solidFill>
                  <a:srgbClr val="FFFFFF"/>
                </a:solidFill>
              </a:defRPr>
            </a:pPr>
            <a:r>
              <a:rPr lang="en-US" sz="2800" dirty="0"/>
              <a:t>Simplify 3D: https://www.simplify3d.com/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115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36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38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40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52" name="Rectangle 42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6B5DB-3894-4214-B27C-B5110645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02870"/>
            <a:ext cx="4668509" cy="47622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dirty="0"/>
              <a:t>Step 5: Print it!</a:t>
            </a:r>
          </a:p>
        </p:txBody>
      </p:sp>
      <p:cxnSp>
        <p:nvCxnSpPr>
          <p:cNvPr id="53" name="Straight Connector 44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aphic 6" descr="Printer">
            <a:extLst>
              <a:ext uri="{FF2B5EF4-FFF2-40B4-BE49-F238E27FC236}">
                <a16:creationId xmlns:a16="http://schemas.microsoft.com/office/drawing/2014/main" id="{1BE5E42C-6600-41D8-B694-634579E016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4090" y="919088"/>
            <a:ext cx="5019817" cy="5019817"/>
          </a:xfrm>
          <a:prstGeom prst="rect">
            <a:avLst/>
          </a:prstGeom>
        </p:spPr>
      </p:pic>
      <p:cxnSp>
        <p:nvCxnSpPr>
          <p:cNvPr id="54" name="Straight Connector 46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D758530-F1C3-4D06-8F5C-FA9FCD5CD26B}"/>
              </a:ext>
            </a:extLst>
          </p:cNvPr>
          <p:cNvSpPr txBox="1"/>
          <p:nvPr/>
        </p:nvSpPr>
        <p:spPr>
          <a:xfrm>
            <a:off x="538093" y="1775135"/>
            <a:ext cx="5557904" cy="253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Any old SD card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From your PC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Octoprint</a:t>
            </a:r>
            <a:r>
              <a:rPr lang="en-US" sz="2800" dirty="0"/>
              <a:t>: https://octoprint.org/</a:t>
            </a:r>
          </a:p>
        </p:txBody>
      </p:sp>
    </p:spTree>
    <p:extLst>
      <p:ext uri="{BB962C8B-B14F-4D97-AF65-F5344CB8AC3E}">
        <p14:creationId xmlns:p14="http://schemas.microsoft.com/office/powerpoint/2010/main" val="414277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840BE-4D86-4165-9FEE-EDB76F0C8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8" y="702870"/>
            <a:ext cx="5076904" cy="27261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/>
              <a:t>And hope you don’t get something like this: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BD8D49-69E6-4AE8-A70C-B7C5D6682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710" y="613609"/>
            <a:ext cx="4885373" cy="56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80460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RegularSeedLeftStep">
      <a:dk1>
        <a:srgbClr val="000000"/>
      </a:dk1>
      <a:lt1>
        <a:srgbClr val="FFFFFF"/>
      </a:lt1>
      <a:dk2>
        <a:srgbClr val="1D311B"/>
      </a:dk2>
      <a:lt2>
        <a:srgbClr val="F3F1F0"/>
      </a:lt2>
      <a:accent1>
        <a:srgbClr val="47ACC3"/>
      </a:accent1>
      <a:accent2>
        <a:srgbClr val="36B396"/>
      </a:accent2>
      <a:accent3>
        <a:srgbClr val="42B76B"/>
      </a:accent3>
      <a:accent4>
        <a:srgbClr val="3FB637"/>
      </a:accent4>
      <a:accent5>
        <a:srgbClr val="75AF40"/>
      </a:accent5>
      <a:accent6>
        <a:srgbClr val="9DA933"/>
      </a:accent6>
      <a:hlink>
        <a:srgbClr val="C05942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1915</TotalTime>
  <Words>374</Words>
  <Application>Microsoft Office PowerPoint</Application>
  <PresentationFormat>Widescreen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Seaford</vt:lpstr>
      <vt:lpstr>LevelVTI</vt:lpstr>
      <vt:lpstr>Getting started in 3D Printing</vt:lpstr>
      <vt:lpstr>So, I am stuck on a spaceship.  I only have 30 minutes to live……….</vt:lpstr>
      <vt:lpstr>Step 1: Pick a printer</vt:lpstr>
      <vt:lpstr>Step 2: Find something to print</vt:lpstr>
      <vt:lpstr>Or make it yourself</vt:lpstr>
      <vt:lpstr>Step 3: Pick a filament</vt:lpstr>
      <vt:lpstr>Step 4: Slice it up</vt:lpstr>
      <vt:lpstr>Step 5: Print it!</vt:lpstr>
      <vt:lpstr>And hope you don’t get something like this:</vt:lpstr>
      <vt:lpstr>Or something like….</vt:lpstr>
      <vt:lpstr>Terms, Terms, Terms…</vt:lpstr>
      <vt:lpstr>Problems….</vt:lpstr>
      <vt:lpstr>Is this stuff safe?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in 3D Printing</dc:title>
  <dc:creator>Harold Pulcher</dc:creator>
  <cp:lastModifiedBy>Harold Pulcher</cp:lastModifiedBy>
  <cp:revision>7</cp:revision>
  <dcterms:created xsi:type="dcterms:W3CDTF">2021-09-06T18:05:54Z</dcterms:created>
  <dcterms:modified xsi:type="dcterms:W3CDTF">2021-09-08T02:01:30Z</dcterms:modified>
</cp:coreProperties>
</file>